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3"/>
  </p:notesMasterIdLst>
  <p:handoutMasterIdLst>
    <p:handoutMasterId r:id="rId14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769"/>
    <a:srgbClr val="882222"/>
    <a:srgbClr val="721512"/>
    <a:srgbClr val="5ECF56"/>
    <a:srgbClr val="E6E6E6"/>
    <a:srgbClr val="1E3A1C"/>
    <a:srgbClr val="29FFFF"/>
    <a:srgbClr val="70FFFF"/>
    <a:srgbClr val="FF9900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 varScale="1">
        <p:scale>
          <a:sx n="126" d="100"/>
          <a:sy n="126" d="100"/>
        </p:scale>
        <p:origin x="1668" y="132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12/7/2017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45002</TotalTime>
  <Words>240</Words>
  <Application>Microsoft Office PowerPoint</Application>
  <PresentationFormat>画面に合わせる (4:3)</PresentationFormat>
  <Paragraphs>123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Cambria Math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595</cp:revision>
  <dcterms:created xsi:type="dcterms:W3CDTF">2009-08-07T17:57:40Z</dcterms:created>
  <dcterms:modified xsi:type="dcterms:W3CDTF">2017-12-07T13:28:23Z</dcterms:modified>
</cp:coreProperties>
</file>